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FF"/>
    <a:srgbClr val="3D00F3"/>
    <a:srgbClr val="FF7701"/>
    <a:srgbClr val="FF4B9B"/>
    <a:srgbClr val="89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54" d="100"/>
          <a:sy n="54" d="100"/>
        </p:scale>
        <p:origin x="177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16609"/>
            <a:ext cx="1543050" cy="527487"/>
          </a:xfrm>
        </p:spPr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16609"/>
            <a:ext cx="2314575" cy="527487"/>
          </a:xfrm>
        </p:spPr>
        <p:txBody>
          <a:bodyPr/>
          <a:lstStyle/>
          <a:p>
            <a:endParaRPr lang="en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16609"/>
            <a:ext cx="1543050" cy="527487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00712-DD74-0A4F-8E65-D590A3A4104F}" type="slidenum">
              <a:rPr lang="en-BY" smtClean="0"/>
              <a:pPr/>
              <a:t>‹#›</a:t>
            </a:fld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36850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55486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70373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14222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25648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92544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70658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10717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66136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26283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18AF7-0396-9E4B-8D66-5F6E356DD1D4}" type="datetimeFigureOut">
              <a:rPr lang="en-BY" smtClean="0"/>
              <a:t>06/30/2025</a:t>
            </a:fld>
            <a:endParaRPr lang="en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00712-DD74-0A4F-8E65-D590A3A4104F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49054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F288E-8C16-B5B2-D55D-E048FE78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0" r="1030"/>
          <a:stretch/>
        </p:blipFill>
        <p:spPr>
          <a:xfrm>
            <a:off x="452717" y="654030"/>
            <a:ext cx="5952565" cy="85995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AA6FEE-A75D-0944-E193-627267F7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332" y="321698"/>
            <a:ext cx="1731463" cy="20831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2436D7-D2DD-03EF-3A26-A5CBF8719315}"/>
              </a:ext>
            </a:extLst>
          </p:cNvPr>
          <p:cNvSpPr/>
          <p:nvPr/>
        </p:nvSpPr>
        <p:spPr>
          <a:xfrm>
            <a:off x="225961" y="6605507"/>
            <a:ext cx="3057058" cy="305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E5566-FECF-CA04-8DD6-F4B76F06F49F}"/>
              </a:ext>
            </a:extLst>
          </p:cNvPr>
          <p:cNvSpPr txBox="1"/>
          <p:nvPr/>
        </p:nvSpPr>
        <p:spPr>
          <a:xfrm>
            <a:off x="452717" y="7438272"/>
            <a:ext cx="213338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Pre-Visit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Briefing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Structure</a:t>
            </a:r>
            <a:endParaRPr lang="en-BY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B039AA-4271-FBC3-AB2B-D77799B219D4}"/>
              </a:ext>
            </a:extLst>
          </p:cNvPr>
          <p:cNvSpPr txBox="1"/>
          <p:nvPr/>
        </p:nvSpPr>
        <p:spPr>
          <a:xfrm>
            <a:off x="474966" y="6899376"/>
            <a:ext cx="28080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KRAKOW, PL</a:t>
            </a:r>
            <a:br>
              <a:rPr lang="en-US" sz="12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Sept 21, 2025</a:t>
            </a:r>
            <a:r>
              <a:rPr lang="en-US" sz="1200" b="1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|</a:t>
            </a: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  2</a:t>
            </a:r>
            <a:r>
              <a:rPr lang="en-US" sz="1200" spc="300">
                <a:latin typeface="Source Sans Pro" panose="020B0503030403020204" pitchFamily="34" charset="0"/>
                <a:ea typeface="Source Sans Pro" panose="020B0503030403020204" pitchFamily="34" charset="0"/>
              </a:rPr>
              <a:t>:00 </a:t>
            </a:r>
            <a:r>
              <a:rPr lang="en-US" sz="1200" spc="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PM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sz="1200" b="1" spc="300" dirty="0"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F5F4E252-7A34-57D5-9737-644536988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2306" y="1362773"/>
            <a:ext cx="2077653" cy="19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F1EA-2784-1B6A-7035-53CDC194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2">
            <a:extLst>
              <a:ext uri="{FF2B5EF4-FFF2-40B4-BE49-F238E27FC236}">
                <a16:creationId xmlns:a16="http://schemas.microsoft.com/office/drawing/2014/main" id="{7F4D8003-EB5A-93A2-4AB5-992892B18304}"/>
              </a:ext>
            </a:extLst>
          </p:cNvPr>
          <p:cNvSpPr txBox="1">
            <a:spLocks/>
          </p:cNvSpPr>
          <p:nvPr/>
        </p:nvSpPr>
        <p:spPr>
          <a:xfrm>
            <a:off x="473354" y="1730810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</a:t>
            </a:r>
          </a:p>
          <a:p>
            <a:pPr marL="0" indent="0">
              <a:buNone/>
            </a:pPr>
            <a:endParaRPr lang="en-US" sz="1400" b="1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0F349B45-1D31-1211-2AD5-3B97162E22C7}"/>
              </a:ext>
            </a:extLst>
          </p:cNvPr>
          <p:cNvSpPr txBox="1">
            <a:spLocks/>
          </p:cNvSpPr>
          <p:nvPr/>
        </p:nvSpPr>
        <p:spPr>
          <a:xfrm>
            <a:off x="473354" y="2065247"/>
            <a:ext cx="2731022" cy="19156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Lorem ipsum dolor sit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amet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consectetur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adipiscing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elit</a:t>
            </a:r>
            <a:endParaRPr lang="ru-RU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Sed do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eiusmod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tempor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incididunt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labore et dolore magna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enim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ad minim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veniam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nostrud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exercitation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ullamco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laboris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nisi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aliquip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commodo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consequat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8E94CAA1-2842-05C3-69C2-56AA0A40ACE8}"/>
              </a:ext>
            </a:extLst>
          </p:cNvPr>
          <p:cNvSpPr txBox="1">
            <a:spLocks/>
          </p:cNvSpPr>
          <p:nvPr/>
        </p:nvSpPr>
        <p:spPr>
          <a:xfrm>
            <a:off x="452717" y="656592"/>
            <a:ext cx="3632517" cy="338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Pre-Visit Briefing Structure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3A31EFD-A8CC-E67C-5F83-8D5CFDBEBD19}"/>
              </a:ext>
            </a:extLst>
          </p:cNvPr>
          <p:cNvSpPr txBox="1">
            <a:spLocks/>
          </p:cNvSpPr>
          <p:nvPr/>
        </p:nvSpPr>
        <p:spPr>
          <a:xfrm>
            <a:off x="522894" y="1276867"/>
            <a:ext cx="243687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>
                <a:gradFill>
                  <a:gsLst>
                    <a:gs pos="82000">
                      <a:srgbClr val="FF4B9B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22" name="Text Placeholder 52">
            <a:extLst>
              <a:ext uri="{FF2B5EF4-FFF2-40B4-BE49-F238E27FC236}">
                <a16:creationId xmlns:a16="http://schemas.microsoft.com/office/drawing/2014/main" id="{D7D32E83-D277-2CFC-EE8E-5738E65CE839}"/>
              </a:ext>
            </a:extLst>
          </p:cNvPr>
          <p:cNvSpPr txBox="1">
            <a:spLocks/>
          </p:cNvSpPr>
          <p:nvPr/>
        </p:nvSpPr>
        <p:spPr>
          <a:xfrm>
            <a:off x="3429000" y="1730810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BA22DB68-97E5-6F48-27A8-E9C310AE3A26}"/>
              </a:ext>
            </a:extLst>
          </p:cNvPr>
          <p:cNvSpPr txBox="1">
            <a:spLocks/>
          </p:cNvSpPr>
          <p:nvPr/>
        </p:nvSpPr>
        <p:spPr>
          <a:xfrm>
            <a:off x="3429000" y="2065247"/>
            <a:ext cx="2731022" cy="19156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Lorem ipsum dolor sit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amet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consectetur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adipiscing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elit</a:t>
            </a:r>
            <a:endParaRPr lang="ru-RU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Sed do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eiusmod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tempor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incididunt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labore et dolore magna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enim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ad minim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veniam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nostrud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exercitation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ullamco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laboris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nisi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aliquip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commodo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consequat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413FA661-6820-C998-0387-D0269BE4A50F}"/>
              </a:ext>
            </a:extLst>
          </p:cNvPr>
          <p:cNvSpPr txBox="1">
            <a:spLocks/>
          </p:cNvSpPr>
          <p:nvPr/>
        </p:nvSpPr>
        <p:spPr>
          <a:xfrm>
            <a:off x="3478540" y="1276867"/>
            <a:ext cx="243687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>
                <a:gradFill>
                  <a:gsLst>
                    <a:gs pos="82000">
                      <a:srgbClr val="FF4B9B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503F4E7F-99C5-5DA2-504D-9CA80FB9EC1B}"/>
              </a:ext>
            </a:extLst>
          </p:cNvPr>
          <p:cNvSpPr txBox="1">
            <a:spLocks/>
          </p:cNvSpPr>
          <p:nvPr/>
        </p:nvSpPr>
        <p:spPr>
          <a:xfrm>
            <a:off x="473354" y="4523018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Location Snapshot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0330AEA5-215D-24EE-B63E-485DE1819AB2}"/>
              </a:ext>
            </a:extLst>
          </p:cNvPr>
          <p:cNvSpPr txBox="1">
            <a:spLocks/>
          </p:cNvSpPr>
          <p:nvPr/>
        </p:nvSpPr>
        <p:spPr>
          <a:xfrm>
            <a:off x="473354" y="4857455"/>
            <a:ext cx="2731022" cy="19156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Lorem ipsum dolor sit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amet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consectetur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adipiscing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elit</a:t>
            </a:r>
            <a:endParaRPr lang="ru-RU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Sed do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eiusmod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tempor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incididunt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labore et dolore magna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enim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ad minim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veniam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nostrud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exercitation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ullamco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laboris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nisi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aliquip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commodo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consequat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3348CD6-090A-6F28-CC6A-030533F148F8}"/>
              </a:ext>
            </a:extLst>
          </p:cNvPr>
          <p:cNvSpPr txBox="1">
            <a:spLocks/>
          </p:cNvSpPr>
          <p:nvPr/>
        </p:nvSpPr>
        <p:spPr>
          <a:xfrm>
            <a:off x="522894" y="4069075"/>
            <a:ext cx="2436876" cy="10618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>
                <a:gradFill>
                  <a:gsLst>
                    <a:gs pos="82000">
                      <a:srgbClr val="FF4B9B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03</a:t>
            </a:r>
          </a:p>
          <a:p>
            <a:endParaRPr lang="en-US" sz="3200" b="0" dirty="0">
              <a:gradFill>
                <a:gsLst>
                  <a:gs pos="75000">
                    <a:srgbClr val="FF4B9B"/>
                  </a:gs>
                  <a:gs pos="0">
                    <a:srgbClr val="893FFF"/>
                  </a:gs>
                  <a:gs pos="100000">
                    <a:srgbClr val="FF7701"/>
                  </a:gs>
                </a:gsLst>
                <a:lin ang="21594000" scaled="0"/>
              </a:gra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D9E706D4-9A3A-1ABB-D784-3A9BDE750E91}"/>
              </a:ext>
            </a:extLst>
          </p:cNvPr>
          <p:cNvSpPr txBox="1">
            <a:spLocks/>
          </p:cNvSpPr>
          <p:nvPr/>
        </p:nvSpPr>
        <p:spPr>
          <a:xfrm>
            <a:off x="3429000" y="4523018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31" name="Text Placeholder 53">
            <a:extLst>
              <a:ext uri="{FF2B5EF4-FFF2-40B4-BE49-F238E27FC236}">
                <a16:creationId xmlns:a16="http://schemas.microsoft.com/office/drawing/2014/main" id="{052F826D-24A9-C131-E563-819C1D25DCEC}"/>
              </a:ext>
            </a:extLst>
          </p:cNvPr>
          <p:cNvSpPr txBox="1">
            <a:spLocks/>
          </p:cNvSpPr>
          <p:nvPr/>
        </p:nvSpPr>
        <p:spPr>
          <a:xfrm>
            <a:off x="3429000" y="4857455"/>
            <a:ext cx="2731022" cy="19156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Lorem ipsum dolor sit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amet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consectetur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adipiscing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elit</a:t>
            </a:r>
            <a:endParaRPr lang="ru-RU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Sed do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eiusmod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tempor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incididunt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labore et dolore magna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enim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ad minim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veniam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nostrud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exercitation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ullamco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laboris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nisi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aliquip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commodo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consequat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C127D8D3-9A41-9731-8E2A-DB3D8CCAB5FD}"/>
              </a:ext>
            </a:extLst>
          </p:cNvPr>
          <p:cNvSpPr txBox="1">
            <a:spLocks/>
          </p:cNvSpPr>
          <p:nvPr/>
        </p:nvSpPr>
        <p:spPr>
          <a:xfrm>
            <a:off x="3478540" y="4069075"/>
            <a:ext cx="243687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>
                <a:gradFill>
                  <a:gsLst>
                    <a:gs pos="82000">
                      <a:srgbClr val="FF4B9B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04</a:t>
            </a:r>
          </a:p>
        </p:txBody>
      </p:sp>
      <p:sp>
        <p:nvSpPr>
          <p:cNvPr id="40" name="Text Placeholder 52">
            <a:extLst>
              <a:ext uri="{FF2B5EF4-FFF2-40B4-BE49-F238E27FC236}">
                <a16:creationId xmlns:a16="http://schemas.microsoft.com/office/drawing/2014/main" id="{A3A79CFE-9BC8-92C0-E13F-58C635DD8BC1}"/>
              </a:ext>
            </a:extLst>
          </p:cNvPr>
          <p:cNvSpPr txBox="1">
            <a:spLocks/>
          </p:cNvSpPr>
          <p:nvPr/>
        </p:nvSpPr>
        <p:spPr>
          <a:xfrm>
            <a:off x="473354" y="7315226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Location Snapshot</a:t>
            </a:r>
          </a:p>
        </p:txBody>
      </p:sp>
      <p:sp>
        <p:nvSpPr>
          <p:cNvPr id="41" name="Text Placeholder 53">
            <a:extLst>
              <a:ext uri="{FF2B5EF4-FFF2-40B4-BE49-F238E27FC236}">
                <a16:creationId xmlns:a16="http://schemas.microsoft.com/office/drawing/2014/main" id="{E8B67346-3CC6-2299-86DE-1827937B46E2}"/>
              </a:ext>
            </a:extLst>
          </p:cNvPr>
          <p:cNvSpPr txBox="1">
            <a:spLocks/>
          </p:cNvSpPr>
          <p:nvPr/>
        </p:nvSpPr>
        <p:spPr>
          <a:xfrm>
            <a:off x="473354" y="7649663"/>
            <a:ext cx="2731022" cy="144353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Lorem ipsum dolor sit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amet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consectetur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adipiscing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elit</a:t>
            </a:r>
            <a:endParaRPr lang="ru-RU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Sed do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eiusmod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tempor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incididunt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labore et dolore magna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074D4453-ED31-F4D8-4EE2-089D71959651}"/>
              </a:ext>
            </a:extLst>
          </p:cNvPr>
          <p:cNvSpPr txBox="1">
            <a:spLocks/>
          </p:cNvSpPr>
          <p:nvPr/>
        </p:nvSpPr>
        <p:spPr>
          <a:xfrm>
            <a:off x="522894" y="6861283"/>
            <a:ext cx="243687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>
                <a:gradFill>
                  <a:gsLst>
                    <a:gs pos="82000">
                      <a:srgbClr val="FF4B9B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05</a:t>
            </a:r>
          </a:p>
        </p:txBody>
      </p:sp>
      <p:sp>
        <p:nvSpPr>
          <p:cNvPr id="43" name="Text Placeholder 52">
            <a:extLst>
              <a:ext uri="{FF2B5EF4-FFF2-40B4-BE49-F238E27FC236}">
                <a16:creationId xmlns:a16="http://schemas.microsoft.com/office/drawing/2014/main" id="{7DF7E06A-92E5-7450-E128-7E4FBEE79267}"/>
              </a:ext>
            </a:extLst>
          </p:cNvPr>
          <p:cNvSpPr txBox="1">
            <a:spLocks/>
          </p:cNvSpPr>
          <p:nvPr/>
        </p:nvSpPr>
        <p:spPr>
          <a:xfrm>
            <a:off x="3429000" y="7315226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44" name="Text Placeholder 53">
            <a:extLst>
              <a:ext uri="{FF2B5EF4-FFF2-40B4-BE49-F238E27FC236}">
                <a16:creationId xmlns:a16="http://schemas.microsoft.com/office/drawing/2014/main" id="{D47F87DD-5460-969B-71AD-10D0BE346D7B}"/>
              </a:ext>
            </a:extLst>
          </p:cNvPr>
          <p:cNvSpPr txBox="1">
            <a:spLocks/>
          </p:cNvSpPr>
          <p:nvPr/>
        </p:nvSpPr>
        <p:spPr>
          <a:xfrm>
            <a:off x="3429000" y="7649663"/>
            <a:ext cx="2731022" cy="144353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Lorem ipsum dolor sit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amet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consectetur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adipiscing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elit</a:t>
            </a:r>
            <a:endParaRPr lang="ru-RU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82880" indent="-182880" defTabSz="1219170">
              <a:lnSpc>
                <a:spcPts val="1600"/>
              </a:lnSpc>
              <a:spcAft>
                <a:spcPts val="300"/>
              </a:spcAft>
              <a:buClr>
                <a:schemeClr val="tx1"/>
              </a:buClr>
              <a:defRPr/>
            </a:pP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Sed do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eiusmod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tempor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incididunt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labore et dolore magna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aliqua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FDA0EABD-C7D5-CE6D-1B78-925E75CF93B1}"/>
              </a:ext>
            </a:extLst>
          </p:cNvPr>
          <p:cNvSpPr txBox="1">
            <a:spLocks/>
          </p:cNvSpPr>
          <p:nvPr/>
        </p:nvSpPr>
        <p:spPr>
          <a:xfrm>
            <a:off x="3478540" y="6861283"/>
            <a:ext cx="243687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>
                <a:gradFill>
                  <a:gsLst>
                    <a:gs pos="82000">
                      <a:srgbClr val="FF4B9B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06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EA99CFA8-0669-08E0-7478-EA213FD2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810" b="-12111"/>
          <a:stretch>
            <a:fillRect/>
          </a:stretch>
        </p:blipFill>
        <p:spPr>
          <a:xfrm>
            <a:off x="502257" y="9306360"/>
            <a:ext cx="658633" cy="235637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4579F6-7732-8747-9E52-BC3EA4328D92}"/>
              </a:ext>
            </a:extLst>
          </p:cNvPr>
          <p:cNvSpPr txBox="1">
            <a:spLocks/>
          </p:cNvSpPr>
          <p:nvPr/>
        </p:nvSpPr>
        <p:spPr>
          <a:xfrm>
            <a:off x="6062962" y="9293423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2</a:t>
            </a:fld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8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C27A-44D0-D06B-6C89-CE55D7BE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292273C-F850-3992-FED6-37450AE63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332" y="321698"/>
            <a:ext cx="1731463" cy="208310"/>
          </a:xfrm>
          <a:prstGeom prst="rect">
            <a:avLst/>
          </a:prstGeom>
        </p:spPr>
      </p:pic>
      <p:pic>
        <p:nvPicPr>
          <p:cNvPr id="2" name="Graphic 6">
            <a:extLst>
              <a:ext uri="{FF2B5EF4-FFF2-40B4-BE49-F238E27FC236}">
                <a16:creationId xmlns:a16="http://schemas.microsoft.com/office/drawing/2014/main" id="{8137B495-EAEC-9AD0-F149-FA033752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1178" y="1943064"/>
            <a:ext cx="2461841" cy="82976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1F44919-3D41-E9DD-0243-9CCE995DC3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30" r="1030"/>
          <a:stretch/>
        </p:blipFill>
        <p:spPr>
          <a:xfrm flipH="1">
            <a:off x="468677" y="654030"/>
            <a:ext cx="5952565" cy="8599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33CD0-33D9-5CDC-EA7F-05D882DFD47B}"/>
              </a:ext>
            </a:extLst>
          </p:cNvPr>
          <p:cNvSpPr txBox="1"/>
          <p:nvPr/>
        </p:nvSpPr>
        <p:spPr>
          <a:xfrm>
            <a:off x="830672" y="1846721"/>
            <a:ext cx="212684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SectionHeader</a:t>
            </a:r>
            <a:endParaRPr lang="en-BY" sz="4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998CCA-9FBC-A155-AD97-229E6CE2C4BC}"/>
              </a:ext>
            </a:extLst>
          </p:cNvPr>
          <p:cNvSpPr txBox="1">
            <a:spLocks/>
          </p:cNvSpPr>
          <p:nvPr/>
        </p:nvSpPr>
        <p:spPr>
          <a:xfrm>
            <a:off x="886430" y="1329247"/>
            <a:ext cx="741762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9" name="Text Placeholder 52">
            <a:extLst>
              <a:ext uri="{FF2B5EF4-FFF2-40B4-BE49-F238E27FC236}">
                <a16:creationId xmlns:a16="http://schemas.microsoft.com/office/drawing/2014/main" id="{0CEE336A-C54B-56FA-2FE8-18BB583FF9D7}"/>
              </a:ext>
            </a:extLst>
          </p:cNvPr>
          <p:cNvSpPr txBox="1">
            <a:spLocks/>
          </p:cNvSpPr>
          <p:nvPr/>
        </p:nvSpPr>
        <p:spPr>
          <a:xfrm>
            <a:off x="830672" y="3626078"/>
            <a:ext cx="2436876" cy="4308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Section Description</a:t>
            </a:r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C274B613-4FF5-8288-070E-16A06A391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6431" y="8060867"/>
            <a:ext cx="2155477" cy="5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ED711-4259-41E7-892C-82073346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B3F1A2-93AC-DFB0-903A-24FD693E4295}"/>
              </a:ext>
            </a:extLst>
          </p:cNvPr>
          <p:cNvSpPr txBox="1">
            <a:spLocks/>
          </p:cNvSpPr>
          <p:nvPr/>
        </p:nvSpPr>
        <p:spPr>
          <a:xfrm>
            <a:off x="452717" y="534669"/>
            <a:ext cx="3632517" cy="3385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Title Goes Here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0564387-0316-4D03-E4F2-E6293053E681}"/>
              </a:ext>
            </a:extLst>
          </p:cNvPr>
          <p:cNvSpPr txBox="1">
            <a:spLocks/>
          </p:cNvSpPr>
          <p:nvPr/>
        </p:nvSpPr>
        <p:spPr>
          <a:xfrm>
            <a:off x="507579" y="1733173"/>
            <a:ext cx="517055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5400" dirty="0">
                <a:gradFill>
                  <a:gsLst>
                    <a:gs pos="84000">
                      <a:srgbClr val="FF4B9B"/>
                    </a:gs>
                    <a:gs pos="0">
                      <a:srgbClr val="0047FF"/>
                    </a:gs>
                    <a:gs pos="100000">
                      <a:srgbClr val="FF7701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A big idea </a:t>
            </a:r>
            <a:r>
              <a:rPr lang="en-US" sz="54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headline here.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81EFE37-7D0B-9EAD-4979-2FC9BF3FC089}"/>
              </a:ext>
            </a:extLst>
          </p:cNvPr>
          <p:cNvSpPr/>
          <p:nvPr/>
        </p:nvSpPr>
        <p:spPr>
          <a:xfrm>
            <a:off x="452717" y="4958347"/>
            <a:ext cx="4267462" cy="98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Bullet 1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Bullet 2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Bullet 3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0661993A-7D12-FAE5-70AE-7C5247154E24}"/>
              </a:ext>
            </a:extLst>
          </p:cNvPr>
          <p:cNvSpPr txBox="1">
            <a:spLocks/>
          </p:cNvSpPr>
          <p:nvPr/>
        </p:nvSpPr>
        <p:spPr>
          <a:xfrm>
            <a:off x="452717" y="3961661"/>
            <a:ext cx="371773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Supporting comments here, could be 2 lines.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71C33FCD-D225-BEA4-FA1A-830EE6C3C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088" b="-10229"/>
          <a:stretch>
            <a:fillRect/>
          </a:stretch>
        </p:blipFill>
        <p:spPr>
          <a:xfrm>
            <a:off x="552106" y="9246511"/>
            <a:ext cx="676288" cy="26584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422634-EF2B-A616-AAD9-99CA70AAAA54}"/>
              </a:ext>
            </a:extLst>
          </p:cNvPr>
          <p:cNvSpPr txBox="1">
            <a:spLocks/>
          </p:cNvSpPr>
          <p:nvPr/>
        </p:nvSpPr>
        <p:spPr>
          <a:xfrm>
            <a:off x="6062962" y="9293423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4</a:t>
            </a:fld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6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8B344D7FD4F44958204429AA8D27B" ma:contentTypeVersion="11" ma:contentTypeDescription="Create a new document." ma:contentTypeScope="" ma:versionID="917768865e9bfa9d0068adc1a20bb018">
  <xsd:schema xmlns:xsd="http://www.w3.org/2001/XMLSchema" xmlns:xs="http://www.w3.org/2001/XMLSchema" xmlns:p="http://schemas.microsoft.com/office/2006/metadata/properties" xmlns:ns2="5625fcde-ddca-405d-94a5-c055b15a9816" xmlns:ns3="d5f19a31-b05c-482a-8298-0d264d1518ce" targetNamespace="http://schemas.microsoft.com/office/2006/metadata/properties" ma:root="true" ma:fieldsID="1fb1f4dbc437756eb61375a9c165b6f4" ns2:_="" ns3:_="">
    <xsd:import namespace="5625fcde-ddca-405d-94a5-c055b15a9816"/>
    <xsd:import namespace="d5f19a31-b05c-482a-8298-0d264d1518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5fcde-ddca-405d-94a5-c055b15a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19a31-b05c-482a-8298-0d264d1518c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0db855-62fa-463a-b103-f2acc7928c3d}" ma:internalName="TaxCatchAll" ma:showField="CatchAllData" ma:web="d5f19a31-b05c-482a-8298-0d264d1518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f19a31-b05c-482a-8298-0d264d1518ce" xsi:nil="true"/>
    <lcf76f155ced4ddcb4097134ff3c332f xmlns="5625fcde-ddca-405d-94a5-c055b15a981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CF4FF38-3734-4EF7-9951-1A03C52618FC}"/>
</file>

<file path=customXml/itemProps2.xml><?xml version="1.0" encoding="utf-8"?>
<ds:datastoreItem xmlns:ds="http://schemas.openxmlformats.org/officeDocument/2006/customXml" ds:itemID="{24310C9E-370B-4D33-A1E3-831C96E7CD21}"/>
</file>

<file path=customXml/itemProps3.xml><?xml version="1.0" encoding="utf-8"?>
<ds:datastoreItem xmlns:ds="http://schemas.openxmlformats.org/officeDocument/2006/customXml" ds:itemID="{DDE5F070-E865-41C9-988C-AC763AFA246E}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484</TotalTime>
  <Words>269</Words>
  <Application>Microsoft Office PowerPoint</Application>
  <PresentationFormat>Произвольный</PresentationFormat>
  <Paragraphs>42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Vyshka</dc:creator>
  <cp:lastModifiedBy>Hanna Brusnikina</cp:lastModifiedBy>
  <cp:revision>34</cp:revision>
  <dcterms:created xsi:type="dcterms:W3CDTF">2024-02-21T11:10:06Z</dcterms:created>
  <dcterms:modified xsi:type="dcterms:W3CDTF">2025-06-30T11:14:21Z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35040-0af2-483f-adc3-a132c21e3e2b_Enabled">
    <vt:lpwstr>true</vt:lpwstr>
  </property>
  <property fmtid="{D5CDD505-2E9C-101B-9397-08002B2CF9AE}" pid="3" name="MSIP_Label_2a535040-0af2-483f-adc3-a132c21e3e2b_SetDate">
    <vt:lpwstr>2024-05-09T08:23:35Z</vt:lpwstr>
  </property>
  <property fmtid="{D5CDD505-2E9C-101B-9397-08002B2CF9AE}" pid="4" name="MSIP_Label_2a535040-0af2-483f-adc3-a132c21e3e2b_Method">
    <vt:lpwstr>Standard</vt:lpwstr>
  </property>
  <property fmtid="{D5CDD505-2E9C-101B-9397-08002B2CF9AE}" pid="5" name="MSIP_Label_2a535040-0af2-483f-adc3-a132c21e3e2b_Name">
    <vt:lpwstr>EPAM_Confidential</vt:lpwstr>
  </property>
  <property fmtid="{D5CDD505-2E9C-101B-9397-08002B2CF9AE}" pid="6" name="MSIP_Label_2a535040-0af2-483f-adc3-a132c21e3e2b_SiteId">
    <vt:lpwstr>b41b72d0-4e9f-4c26-8a69-f949f367c91d</vt:lpwstr>
  </property>
  <property fmtid="{D5CDD505-2E9C-101B-9397-08002B2CF9AE}" pid="7" name="MSIP_Label_2a535040-0af2-483f-adc3-a132c21e3e2b_ActionId">
    <vt:lpwstr>795fcd41-c4e4-42fb-9a8d-d826954ba381</vt:lpwstr>
  </property>
  <property fmtid="{D5CDD505-2E9C-101B-9397-08002B2CF9AE}" pid="8" name="MSIP_Label_2a535040-0af2-483f-adc3-a132c21e3e2b_ContentBits">
    <vt:lpwstr>0</vt:lpwstr>
  </property>
  <property fmtid="{D5CDD505-2E9C-101B-9397-08002B2CF9AE}" pid="9" name="ContentTypeId">
    <vt:lpwstr>0x01010016A8B344D7FD4F44958204429AA8D27B</vt:lpwstr>
  </property>
</Properties>
</file>